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gif>
</file>

<file path=ppt/media/image14.gif>
</file>

<file path=ppt/media/image15.jpg>
</file>

<file path=ppt/media/image16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370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464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178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234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4959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79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375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313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13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76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9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E5F97F-6BF4-464D-832F-839B992A9C70}" type="datetimeFigureOut">
              <a:rPr lang="en-US" smtClean="0"/>
              <a:t>7/25/2023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BF1DF40-FEB4-4A08-B6C6-D28EE458ADF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74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/>
          <p:cNvSpPr txBox="1"/>
          <p:nvPr/>
        </p:nvSpPr>
        <p:spPr>
          <a:xfrm>
            <a:off x="1819561" y="1681015"/>
            <a:ext cx="5061529" cy="156966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>
            <a:spAutoFit/>
          </a:bodyPr>
          <a:lstStyle/>
          <a:p>
            <a:r>
              <a:rPr lang="tr-TR" sz="4800" i="1" dirty="0" smtClean="0">
                <a:latin typeface="Arial Black" panose="020B0A04020102020204" pitchFamily="34" charset="0"/>
              </a:rPr>
              <a:t>MOTION </a:t>
            </a:r>
          </a:p>
          <a:p>
            <a:r>
              <a:rPr lang="tr-TR" sz="4800" i="1" dirty="0" smtClean="0">
                <a:latin typeface="Arial Black" panose="020B0A04020102020204" pitchFamily="34" charset="0"/>
              </a:rPr>
              <a:t>PLANNING </a:t>
            </a:r>
            <a:endParaRPr lang="en-US" sz="4800" i="1" dirty="0">
              <a:latin typeface="Arial Black" panose="020B0A04020102020204" pitchFamily="34" charset="0"/>
            </a:endParaRPr>
          </a:p>
        </p:txBody>
      </p:sp>
      <p:sp>
        <p:nvSpPr>
          <p:cNvPr id="5" name="Metin kutusu 4"/>
          <p:cNvSpPr txBox="1"/>
          <p:nvPr/>
        </p:nvSpPr>
        <p:spPr>
          <a:xfrm>
            <a:off x="1948871" y="4891711"/>
            <a:ext cx="32142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400" i="1" dirty="0" err="1" smtClean="0">
                <a:latin typeface="Arial Black" panose="020B0A04020102020204" pitchFamily="34" charset="0"/>
              </a:rPr>
              <a:t>ChessMate</a:t>
            </a:r>
            <a:r>
              <a:rPr lang="tr-TR" sz="1400" i="1" dirty="0" smtClean="0">
                <a:latin typeface="Arial Black" panose="020B0A04020102020204" pitchFamily="34" charset="0"/>
              </a:rPr>
              <a:t> – ROMER</a:t>
            </a:r>
          </a:p>
          <a:p>
            <a:endParaRPr lang="tr-TR" sz="1400" i="1" dirty="0" smtClean="0">
              <a:latin typeface="Arial Black" panose="020B0A04020102020204" pitchFamily="34" charset="0"/>
            </a:endParaRPr>
          </a:p>
          <a:p>
            <a:r>
              <a:rPr lang="tr-TR" sz="1400" i="1" dirty="0" smtClean="0">
                <a:latin typeface="Arial Black" panose="020B0A04020102020204" pitchFamily="34" charset="0"/>
              </a:rPr>
              <a:t>26.07.2023</a:t>
            </a:r>
            <a:endParaRPr lang="en-US" sz="1400" i="1" dirty="0">
              <a:latin typeface="Arial Black" panose="020B0A04020102020204" pitchFamily="34" charset="0"/>
            </a:endParaRP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289" y="443346"/>
            <a:ext cx="3963149" cy="378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544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/>
          <p:cNvSpPr txBox="1"/>
          <p:nvPr/>
        </p:nvSpPr>
        <p:spPr>
          <a:xfrm>
            <a:off x="1126836" y="1173018"/>
            <a:ext cx="10039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dirty="0" smtClean="0">
                <a:latin typeface="Arial Black" panose="020B0A04020102020204" pitchFamily="34" charset="0"/>
              </a:rPr>
              <a:t>INVERSE KINEMATIC SOLVER</a:t>
            </a:r>
            <a:endParaRPr lang="en-US" sz="1600" dirty="0">
              <a:latin typeface="Arial Black" panose="020B0A04020102020204" pitchFamily="34" charset="0"/>
            </a:endParaRPr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54" y="2589250"/>
            <a:ext cx="4752110" cy="2567018"/>
          </a:xfrm>
          <a:prstGeom prst="rect">
            <a:avLst/>
          </a:prstGeom>
        </p:spPr>
      </p:pic>
      <p:sp>
        <p:nvSpPr>
          <p:cNvPr id="7" name="Metin kutusu 6"/>
          <p:cNvSpPr txBox="1"/>
          <p:nvPr/>
        </p:nvSpPr>
        <p:spPr>
          <a:xfrm>
            <a:off x="5883564" y="1865745"/>
            <a:ext cx="528320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r-TR" dirty="0" err="1" smtClean="0"/>
              <a:t>Why</a:t>
            </a:r>
            <a:r>
              <a:rPr lang="tr-TR" dirty="0" smtClean="0"/>
              <a:t> </a:t>
            </a:r>
            <a:r>
              <a:rPr lang="tr-TR" dirty="0" err="1"/>
              <a:t>W</a:t>
            </a:r>
            <a:r>
              <a:rPr lang="tr-TR" dirty="0" err="1" smtClean="0"/>
              <a:t>e</a:t>
            </a:r>
            <a:r>
              <a:rPr lang="tr-TR" dirty="0" smtClean="0"/>
              <a:t> </a:t>
            </a:r>
            <a:r>
              <a:rPr lang="tr-TR" dirty="0" err="1"/>
              <a:t>N</a:t>
            </a:r>
            <a:r>
              <a:rPr lang="tr-TR" dirty="0" err="1" smtClean="0"/>
              <a:t>eed</a:t>
            </a:r>
            <a:r>
              <a:rPr lang="tr-TR" dirty="0" smtClean="0"/>
              <a:t> IK </a:t>
            </a:r>
            <a:r>
              <a:rPr lang="tr-TR" dirty="0" err="1" smtClean="0"/>
              <a:t>Solver</a:t>
            </a:r>
            <a:r>
              <a:rPr lang="tr-TR" dirty="0" smtClean="0"/>
              <a:t>?</a:t>
            </a:r>
            <a:endParaRPr lang="en-US" dirty="0"/>
          </a:p>
        </p:txBody>
      </p:sp>
      <p:sp>
        <p:nvSpPr>
          <p:cNvPr id="9" name="Metin kutusu 8"/>
          <p:cNvSpPr txBox="1"/>
          <p:nvPr/>
        </p:nvSpPr>
        <p:spPr>
          <a:xfrm>
            <a:off x="5883564" y="2429164"/>
            <a:ext cx="528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 smtClean="0"/>
              <a:t>For</a:t>
            </a:r>
            <a:r>
              <a:rPr lang="tr-TR" dirty="0" smtClean="0"/>
              <a:t> d</a:t>
            </a:r>
            <a:r>
              <a:rPr lang="en-US" dirty="0" err="1" smtClean="0"/>
              <a:t>esired</a:t>
            </a:r>
            <a:r>
              <a:rPr lang="en-US" dirty="0" smtClean="0"/>
              <a:t> </a:t>
            </a:r>
            <a:r>
              <a:rPr lang="en-US" dirty="0"/>
              <a:t>robot’s end-effector positions, inverse kinematics (IK) can determine an appropriate joint </a:t>
            </a:r>
            <a:r>
              <a:rPr lang="tr-TR" dirty="0" err="1" smtClean="0"/>
              <a:t>angles</a:t>
            </a:r>
            <a:r>
              <a:rPr lang="en-US" dirty="0" smtClean="0"/>
              <a:t> </a:t>
            </a:r>
            <a:r>
              <a:rPr lang="en-US" dirty="0"/>
              <a:t>for which the end-effectors move to the target pose</a:t>
            </a:r>
            <a:r>
              <a:rPr lang="en-US" dirty="0" smtClean="0"/>
              <a:t>.</a:t>
            </a:r>
            <a:r>
              <a:rPr lang="tr-TR" dirty="0" smtClean="0"/>
              <a:t> </a:t>
            </a:r>
            <a:r>
              <a:rPr lang="tr-TR" dirty="0" err="1" smtClean="0"/>
              <a:t>Also</a:t>
            </a:r>
            <a:r>
              <a:rPr lang="tr-TR" dirty="0" smtClean="0"/>
              <a:t> IK </a:t>
            </a:r>
            <a:r>
              <a:rPr lang="tr-TR" dirty="0" err="1" smtClean="0"/>
              <a:t>solver</a:t>
            </a:r>
            <a:r>
              <a:rPr lang="tr-TR" dirty="0" smtClean="0"/>
              <a:t> </a:t>
            </a:r>
            <a:r>
              <a:rPr lang="tr-TR" dirty="0" err="1" smtClean="0"/>
              <a:t>must</a:t>
            </a:r>
            <a:r>
              <a:rPr lang="tr-TR" dirty="0" smtClean="0"/>
              <a:t> be </a:t>
            </a:r>
            <a:r>
              <a:rPr lang="tr-TR" dirty="0" err="1" smtClean="0">
                <a:solidFill>
                  <a:srgbClr val="FF0000"/>
                </a:solidFill>
              </a:rPr>
              <a:t>fast</a:t>
            </a:r>
            <a:r>
              <a:rPr lang="tr-TR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58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711" y="755868"/>
            <a:ext cx="4202545" cy="2398897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703" y="1464778"/>
            <a:ext cx="4667250" cy="981075"/>
          </a:xfrm>
          <a:prstGeom prst="rect">
            <a:avLst/>
          </a:prstGeom>
        </p:spPr>
      </p:pic>
      <p:sp>
        <p:nvSpPr>
          <p:cNvPr id="7" name="Metin kutusu 6"/>
          <p:cNvSpPr txBox="1"/>
          <p:nvPr/>
        </p:nvSpPr>
        <p:spPr>
          <a:xfrm>
            <a:off x="1043711" y="277091"/>
            <a:ext cx="10039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dirty="0" smtClean="0">
                <a:latin typeface="Arial Black" panose="020B0A04020102020204" pitchFamily="34" charset="0"/>
              </a:rPr>
              <a:t>IK SOLVERS</a:t>
            </a:r>
            <a:endParaRPr lang="en-US" sz="1600" dirty="0">
              <a:latin typeface="Arial Black" panose="020B0A04020102020204" pitchFamily="34" charset="0"/>
            </a:endParaRPr>
          </a:p>
        </p:txBody>
      </p:sp>
      <p:sp>
        <p:nvSpPr>
          <p:cNvPr id="9" name="Metin kutusu 8"/>
          <p:cNvSpPr txBox="1"/>
          <p:nvPr/>
        </p:nvSpPr>
        <p:spPr>
          <a:xfrm>
            <a:off x="1043711" y="3362036"/>
            <a:ext cx="40547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We</a:t>
            </a:r>
            <a:r>
              <a:rPr lang="tr-TR" dirty="0" smtClean="0"/>
              <a:t> </a:t>
            </a:r>
            <a:r>
              <a:rPr lang="tr-TR" dirty="0" err="1" smtClean="0"/>
              <a:t>couldn’t</a:t>
            </a:r>
            <a:r>
              <a:rPr lang="tr-TR" dirty="0" smtClean="0"/>
              <a:t> </a:t>
            </a:r>
            <a:r>
              <a:rPr lang="tr-TR" dirty="0" err="1" smtClean="0"/>
              <a:t>visualize</a:t>
            </a:r>
            <a:r>
              <a:rPr lang="tr-TR" dirty="0" smtClean="0"/>
              <a:t> robot </a:t>
            </a:r>
            <a:r>
              <a:rPr lang="tr-TR" dirty="0" err="1" smtClean="0"/>
              <a:t>motion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In</a:t>
            </a:r>
            <a:r>
              <a:rPr lang="tr-TR" dirty="0" smtClean="0"/>
              <a:t> </a:t>
            </a:r>
            <a:r>
              <a:rPr lang="tr-TR" dirty="0" err="1" smtClean="0"/>
              <a:t>our</a:t>
            </a:r>
            <a:r>
              <a:rPr lang="tr-TR" dirty="0" smtClean="0"/>
              <a:t> Python </a:t>
            </a:r>
            <a:r>
              <a:rPr lang="tr-TR" dirty="0" err="1" smtClean="0"/>
              <a:t>script</a:t>
            </a:r>
            <a:r>
              <a:rPr lang="tr-TR" dirty="0" smtClean="0"/>
              <a:t> robot </a:t>
            </a:r>
            <a:r>
              <a:rPr lang="tr-TR" dirty="0" err="1" smtClean="0"/>
              <a:t>move</a:t>
            </a:r>
            <a:r>
              <a:rPr lang="tr-TR" dirty="0" smtClean="0"/>
              <a:t> in a </a:t>
            </a:r>
            <a:r>
              <a:rPr lang="tr-TR" dirty="0" err="1" smtClean="0"/>
              <a:t>different</a:t>
            </a:r>
            <a:r>
              <a:rPr lang="tr-TR" dirty="0" smtClean="0"/>
              <a:t> </a:t>
            </a:r>
            <a:r>
              <a:rPr lang="tr-TR" dirty="0" err="1" smtClean="0"/>
              <a:t>trajectory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 it </a:t>
            </a:r>
            <a:r>
              <a:rPr lang="tr-TR" dirty="0" err="1" smtClean="0"/>
              <a:t>was</a:t>
            </a:r>
            <a:r>
              <a:rPr lang="tr-TR" dirty="0" smtClean="0"/>
              <a:t> </a:t>
            </a:r>
            <a:r>
              <a:rPr lang="tr-TR" dirty="0" err="1" smtClean="0"/>
              <a:t>meaningless</a:t>
            </a:r>
            <a:r>
              <a:rPr lang="tr-TR" dirty="0" smtClean="0"/>
              <a:t>.</a:t>
            </a:r>
            <a:endParaRPr lang="en-US" dirty="0"/>
          </a:p>
        </p:txBody>
      </p:sp>
      <p:sp>
        <p:nvSpPr>
          <p:cNvPr id="10" name="Metin kutusu 9"/>
          <p:cNvSpPr txBox="1"/>
          <p:nvPr/>
        </p:nvSpPr>
        <p:spPr>
          <a:xfrm>
            <a:off x="6363855" y="3278909"/>
            <a:ext cx="47197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Visualize</a:t>
            </a:r>
            <a:r>
              <a:rPr lang="tr-TR" dirty="0" smtClean="0"/>
              <a:t> </a:t>
            </a:r>
            <a:r>
              <a:rPr lang="tr-TR" dirty="0" err="1" smtClean="0"/>
              <a:t>by</a:t>
            </a:r>
            <a:r>
              <a:rPr lang="tr-TR" dirty="0" smtClean="0"/>
              <a:t> </a:t>
            </a:r>
            <a:r>
              <a:rPr lang="tr-TR" dirty="0" err="1" smtClean="0"/>
              <a:t>Rviz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Moveit</a:t>
            </a:r>
            <a:r>
              <a:rPr lang="tr-TR" dirty="0" smtClean="0"/>
              <a:t> </a:t>
            </a:r>
            <a:r>
              <a:rPr lang="tr-TR" dirty="0" err="1" smtClean="0"/>
              <a:t>using</a:t>
            </a:r>
            <a:r>
              <a:rPr lang="tr-TR" dirty="0" smtClean="0"/>
              <a:t> </a:t>
            </a:r>
            <a:r>
              <a:rPr lang="tr-TR" dirty="0" err="1" smtClean="0"/>
              <a:t>IKFast</a:t>
            </a:r>
            <a:r>
              <a:rPr lang="tr-TR" dirty="0" smtClean="0"/>
              <a:t> </a:t>
            </a:r>
            <a:r>
              <a:rPr lang="tr-TR" dirty="0" err="1" smtClean="0"/>
              <a:t>plugin</a:t>
            </a:r>
            <a:r>
              <a:rPr lang="tr-TR" dirty="0" smtClean="0"/>
              <a:t> </a:t>
            </a:r>
            <a:r>
              <a:rPr lang="tr-TR" dirty="0" err="1" smtClean="0"/>
              <a:t>based</a:t>
            </a:r>
            <a:r>
              <a:rPr lang="tr-TR" dirty="0" smtClean="0"/>
              <a:t> on C++ </a:t>
            </a:r>
            <a:r>
              <a:rPr lang="tr-TR" dirty="0" err="1" smtClean="0"/>
              <a:t>and</a:t>
            </a:r>
            <a:r>
              <a:rPr lang="tr-TR" dirty="0" smtClean="0"/>
              <a:t> it is </a:t>
            </a:r>
            <a:r>
              <a:rPr lang="tr-TR" dirty="0" err="1" smtClean="0"/>
              <a:t>more</a:t>
            </a:r>
            <a:r>
              <a:rPr lang="tr-TR" dirty="0" smtClean="0"/>
              <a:t> </a:t>
            </a:r>
            <a:r>
              <a:rPr lang="tr-TR" dirty="0" err="1" smtClean="0"/>
              <a:t>efficent</a:t>
            </a:r>
            <a:r>
              <a:rPr lang="tr-TR" dirty="0"/>
              <a:t>.</a:t>
            </a:r>
            <a:r>
              <a:rPr lang="tr-TR" dirty="0" smtClean="0"/>
              <a:t> </a:t>
            </a:r>
            <a:r>
              <a:rPr lang="tr-TR" dirty="0" err="1" smtClean="0"/>
              <a:t>Also</a:t>
            </a:r>
            <a:r>
              <a:rPr lang="tr-TR" dirty="0" smtClean="0"/>
              <a:t> </a:t>
            </a:r>
            <a:r>
              <a:rPr lang="tr-TR" dirty="0" err="1" smtClean="0"/>
              <a:t>planner</a:t>
            </a:r>
            <a:r>
              <a:rPr lang="tr-TR" dirty="0" smtClean="0"/>
              <a:t> is </a:t>
            </a:r>
            <a:r>
              <a:rPr lang="tr-TR" dirty="0" err="1" smtClean="0"/>
              <a:t>works</a:t>
            </a:r>
            <a:r>
              <a:rPr lang="tr-TR" dirty="0" smtClean="0"/>
              <a:t> </a:t>
            </a:r>
            <a:r>
              <a:rPr lang="tr-TR" dirty="0" err="1" smtClean="0"/>
              <a:t>well</a:t>
            </a:r>
            <a:r>
              <a:rPr lang="tr-TR" dirty="0" smtClean="0"/>
              <a:t> </a:t>
            </a:r>
            <a:r>
              <a:rPr lang="tr-TR" dirty="0" err="1" smtClean="0"/>
              <a:t>with</a:t>
            </a:r>
            <a:r>
              <a:rPr lang="tr-TR" dirty="0" smtClean="0"/>
              <a:t> </a:t>
            </a:r>
            <a:r>
              <a:rPr lang="tr-TR" dirty="0" err="1" smtClean="0"/>
              <a:t>our</a:t>
            </a:r>
            <a:r>
              <a:rPr lang="tr-TR" dirty="0" smtClean="0"/>
              <a:t> Python </a:t>
            </a:r>
            <a:r>
              <a:rPr lang="tr-TR" dirty="0" err="1" smtClean="0"/>
              <a:t>script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Easy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use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It</a:t>
            </a:r>
            <a:r>
              <a:rPr lang="tr-TR" dirty="0" smtClean="0"/>
              <a:t> is </a:t>
            </a:r>
            <a:r>
              <a:rPr lang="tr-TR" dirty="0" err="1" smtClean="0"/>
              <a:t>suitable</a:t>
            </a:r>
            <a:r>
              <a:rPr lang="tr-TR" dirty="0" smtClean="0"/>
              <a:t> </a:t>
            </a:r>
            <a:r>
              <a:rPr lang="tr-TR" dirty="0" err="1" smtClean="0"/>
              <a:t>for</a:t>
            </a:r>
            <a:r>
              <a:rPr lang="tr-TR" dirty="0" smtClean="0"/>
              <a:t> </a:t>
            </a:r>
            <a:r>
              <a:rPr lang="tr-TR" dirty="0" err="1" smtClean="0"/>
              <a:t>our</a:t>
            </a:r>
            <a:r>
              <a:rPr lang="tr-TR" dirty="0" smtClean="0"/>
              <a:t> </a:t>
            </a:r>
            <a:r>
              <a:rPr lang="tr-TR" dirty="0" err="1" smtClean="0"/>
              <a:t>manipulator</a:t>
            </a:r>
            <a:r>
              <a:rPr lang="tr-T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2972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99" y="628073"/>
            <a:ext cx="7923201" cy="5043055"/>
          </a:xfrm>
          <a:prstGeom prst="rect">
            <a:avLst/>
          </a:prstGeom>
        </p:spPr>
      </p:pic>
      <p:sp>
        <p:nvSpPr>
          <p:cNvPr id="3" name="Metin kutusu 2"/>
          <p:cNvSpPr txBox="1"/>
          <p:nvPr/>
        </p:nvSpPr>
        <p:spPr>
          <a:xfrm>
            <a:off x="8525164" y="729673"/>
            <a:ext cx="29925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W</a:t>
            </a:r>
            <a:r>
              <a:rPr lang="tr-TR" dirty="0" err="1" smtClean="0"/>
              <a:t>e</a:t>
            </a:r>
            <a:r>
              <a:rPr lang="tr-TR" dirty="0" smtClean="0"/>
              <a:t> </a:t>
            </a:r>
            <a:r>
              <a:rPr lang="tr-TR" dirty="0" err="1" smtClean="0"/>
              <a:t>added</a:t>
            </a:r>
            <a:r>
              <a:rPr lang="tr-TR" dirty="0" smtClean="0"/>
              <a:t> </a:t>
            </a:r>
            <a:r>
              <a:rPr lang="tr-TR" dirty="0" err="1" smtClean="0"/>
              <a:t>our</a:t>
            </a:r>
            <a:r>
              <a:rPr lang="tr-TR" dirty="0" smtClean="0"/>
              <a:t> .</a:t>
            </a:r>
            <a:r>
              <a:rPr lang="tr-TR" dirty="0" err="1" smtClean="0"/>
              <a:t>urdf</a:t>
            </a:r>
            <a:r>
              <a:rPr lang="tr-TR" dirty="0" smtClean="0"/>
              <a:t> file in </a:t>
            </a:r>
            <a:r>
              <a:rPr lang="tr-TR" dirty="0" err="1" smtClean="0"/>
              <a:t>Moveit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 smtClean="0"/>
              <a:t>defined</a:t>
            </a:r>
            <a:r>
              <a:rPr lang="tr-TR" dirty="0" smtClean="0"/>
              <a:t> </a:t>
            </a:r>
            <a:r>
              <a:rPr lang="tr-TR" dirty="0" err="1" smtClean="0"/>
              <a:t>all</a:t>
            </a:r>
            <a:r>
              <a:rPr lang="tr-TR" dirty="0" smtClean="0"/>
              <a:t> </a:t>
            </a:r>
            <a:r>
              <a:rPr lang="tr-TR" dirty="0" err="1" smtClean="0"/>
              <a:t>links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 smtClean="0"/>
              <a:t>joints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create</a:t>
            </a:r>
            <a:r>
              <a:rPr lang="tr-TR" dirty="0" smtClean="0"/>
              <a:t> </a:t>
            </a:r>
            <a:r>
              <a:rPr lang="tr-TR" dirty="0" err="1" smtClean="0"/>
              <a:t>configuration</a:t>
            </a:r>
            <a:r>
              <a:rPr lang="tr-TR" dirty="0" smtClean="0"/>
              <a:t> file </a:t>
            </a:r>
            <a:r>
              <a:rPr lang="tr-TR" dirty="0" err="1" smtClean="0"/>
              <a:t>which</a:t>
            </a:r>
            <a:r>
              <a:rPr lang="tr-TR" dirty="0" smtClean="0"/>
              <a:t> </a:t>
            </a:r>
            <a:r>
              <a:rPr lang="tr-TR" dirty="0" err="1" smtClean="0"/>
              <a:t>are</a:t>
            </a:r>
            <a:r>
              <a:rPr lang="tr-TR" dirty="0" smtClean="0"/>
              <a:t> </a:t>
            </a:r>
            <a:r>
              <a:rPr lang="tr-TR" dirty="0" err="1" smtClean="0"/>
              <a:t>generally</a:t>
            </a:r>
            <a:r>
              <a:rPr lang="tr-TR" dirty="0" smtClean="0"/>
              <a:t> </a:t>
            </a:r>
            <a:r>
              <a:rPr lang="tr-TR" dirty="0" err="1" smtClean="0"/>
              <a:t>include</a:t>
            </a:r>
            <a:r>
              <a:rPr lang="tr-TR" dirty="0" smtClean="0"/>
              <a:t> </a:t>
            </a:r>
            <a:r>
              <a:rPr lang="tr-TR" dirty="0" err="1" smtClean="0"/>
              <a:t>robot’s</a:t>
            </a:r>
            <a:r>
              <a:rPr lang="tr-TR" dirty="0" smtClean="0"/>
              <a:t> </a:t>
            </a:r>
            <a:r>
              <a:rPr lang="tr-TR" dirty="0" err="1" smtClean="0"/>
              <a:t>joint</a:t>
            </a:r>
            <a:r>
              <a:rPr lang="tr-TR" dirty="0" smtClean="0"/>
              <a:t> </a:t>
            </a:r>
            <a:r>
              <a:rPr lang="tr-TR" dirty="0" err="1" smtClean="0"/>
              <a:t>control</a:t>
            </a:r>
            <a:r>
              <a:rPr lang="tr-TR" dirty="0" smtClean="0"/>
              <a:t> </a:t>
            </a:r>
            <a:r>
              <a:rPr lang="tr-TR" dirty="0" err="1" smtClean="0"/>
              <a:t>parameters</a:t>
            </a:r>
            <a:r>
              <a:rPr lang="tr-TR" dirty="0" smtClean="0"/>
              <a:t> </a:t>
            </a:r>
            <a:r>
              <a:rPr lang="tr-TR" dirty="0" err="1" smtClean="0"/>
              <a:t>also</a:t>
            </a:r>
            <a:r>
              <a:rPr lang="tr-TR" dirty="0" smtClean="0"/>
              <a:t> </a:t>
            </a:r>
            <a:r>
              <a:rPr lang="tr-TR" dirty="0" err="1" smtClean="0"/>
              <a:t>some</a:t>
            </a:r>
            <a:r>
              <a:rPr lang="tr-TR" dirty="0" smtClean="0"/>
              <a:t> </a:t>
            </a:r>
            <a:r>
              <a:rPr lang="tr-TR" dirty="0" err="1" smtClean="0"/>
              <a:t>launch</a:t>
            </a:r>
            <a:r>
              <a:rPr lang="tr-TR" dirty="0" smtClean="0"/>
              <a:t> file </a:t>
            </a:r>
            <a:r>
              <a:rPr lang="tr-TR" dirty="0" err="1" smtClean="0"/>
              <a:t>created</a:t>
            </a:r>
            <a:r>
              <a:rPr lang="tr-TR" dirty="0" smtClean="0"/>
              <a:t> </a:t>
            </a:r>
            <a:r>
              <a:rPr lang="tr-TR" dirty="0" err="1" smtClean="0"/>
              <a:t>for</a:t>
            </a:r>
            <a:r>
              <a:rPr lang="tr-TR" dirty="0" smtClean="0"/>
              <a:t> </a:t>
            </a:r>
            <a:r>
              <a:rPr lang="tr-TR" dirty="0" err="1" smtClean="0"/>
              <a:t>gazebo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/>
              <a:t>R</a:t>
            </a:r>
            <a:r>
              <a:rPr lang="tr-TR" dirty="0" err="1" smtClean="0"/>
              <a:t>viz</a:t>
            </a:r>
            <a:r>
              <a:rPr lang="tr-T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065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275" y="272349"/>
            <a:ext cx="6315956" cy="2962688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000" y="1246021"/>
            <a:ext cx="3696216" cy="4458322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564275" y="3872346"/>
            <a:ext cx="6409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get some information from robot such as </a:t>
            </a:r>
            <a:r>
              <a:rPr lang="en-US" dirty="0" err="1" smtClean="0"/>
              <a:t>current_pose</a:t>
            </a:r>
            <a:r>
              <a:rPr lang="en-US" dirty="0" smtClean="0"/>
              <a:t>, </a:t>
            </a:r>
            <a:r>
              <a:rPr lang="en-US" dirty="0" err="1" smtClean="0"/>
              <a:t>joint_values</a:t>
            </a:r>
            <a:r>
              <a:rPr lang="en-US" dirty="0" smtClean="0"/>
              <a:t> etc..  and also to set some values like a planner type we used </a:t>
            </a:r>
            <a:r>
              <a:rPr lang="en-US" dirty="0" err="1" smtClean="0"/>
              <a:t>moveit</a:t>
            </a:r>
            <a:r>
              <a:rPr lang="en-US" dirty="0" smtClean="0"/>
              <a:t> functions.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092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/>
          <p:cNvSpPr txBox="1"/>
          <p:nvPr/>
        </p:nvSpPr>
        <p:spPr>
          <a:xfrm>
            <a:off x="692727" y="461818"/>
            <a:ext cx="4193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>
                <a:latin typeface="Arial Black" panose="020B0A04020102020204" pitchFamily="34" charset="0"/>
              </a:rPr>
              <a:t>Problem 1: </a:t>
            </a:r>
            <a:r>
              <a:rPr lang="tr-TR" dirty="0" err="1" smtClean="0">
                <a:latin typeface="Arial Black" panose="020B0A04020102020204" pitchFamily="34" charset="0"/>
              </a:rPr>
              <a:t>Obstacle</a:t>
            </a:r>
            <a:r>
              <a:rPr lang="tr-TR" dirty="0" smtClean="0">
                <a:latin typeface="Arial Black" panose="020B0A04020102020204" pitchFamily="34" charset="0"/>
              </a:rPr>
              <a:t> </a:t>
            </a:r>
            <a:r>
              <a:rPr lang="tr-TR" dirty="0" err="1" smtClean="0">
                <a:latin typeface="Arial Black" panose="020B0A04020102020204" pitchFamily="34" charset="0"/>
              </a:rPr>
              <a:t>Avoidance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051" y="3790253"/>
            <a:ext cx="4358795" cy="2160446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803564" y="932873"/>
            <a:ext cx="10584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/>
              <a:t>Can robot sense </a:t>
            </a:r>
            <a:r>
              <a:rPr lang="tr-TR" dirty="0" err="1" smtClean="0"/>
              <a:t>table</a:t>
            </a:r>
            <a:r>
              <a:rPr lang="tr-TR" dirty="0" smtClean="0"/>
              <a:t> as a </a:t>
            </a:r>
            <a:r>
              <a:rPr lang="tr-TR" dirty="0" err="1" smtClean="0"/>
              <a:t>obstacle</a:t>
            </a:r>
            <a:r>
              <a:rPr lang="tr-TR" dirty="0" smtClean="0"/>
              <a:t>? </a:t>
            </a:r>
            <a:r>
              <a:rPr lang="tr-TR" dirty="0" err="1" smtClean="0"/>
              <a:t>Because</a:t>
            </a:r>
            <a:r>
              <a:rPr lang="tr-TR" dirty="0" smtClean="0"/>
              <a:t> </a:t>
            </a:r>
            <a:r>
              <a:rPr lang="tr-TR" dirty="0" err="1" smtClean="0"/>
              <a:t>sometimes</a:t>
            </a:r>
            <a:r>
              <a:rPr lang="tr-TR" dirty="0" smtClean="0"/>
              <a:t> robot </a:t>
            </a:r>
            <a:r>
              <a:rPr lang="tr-TR" dirty="0" err="1" smtClean="0"/>
              <a:t>moving</a:t>
            </a:r>
            <a:r>
              <a:rPr lang="tr-TR" dirty="0" smtClean="0"/>
              <a:t> </a:t>
            </a:r>
            <a:r>
              <a:rPr lang="tr-TR" dirty="0" err="1" smtClean="0"/>
              <a:t>with</a:t>
            </a:r>
            <a:r>
              <a:rPr lang="tr-TR" dirty="0" smtClean="0"/>
              <a:t> </a:t>
            </a:r>
            <a:r>
              <a:rPr lang="tr-TR" dirty="0" err="1" smtClean="0"/>
              <a:t>unexpected</a:t>
            </a:r>
            <a:r>
              <a:rPr lang="tr-TR" dirty="0" smtClean="0"/>
              <a:t> </a:t>
            </a:r>
            <a:r>
              <a:rPr lang="tr-TR" dirty="0" err="1" smtClean="0"/>
              <a:t>path</a:t>
            </a:r>
            <a:r>
              <a:rPr lang="tr-TR" dirty="0" smtClean="0"/>
              <a:t> it </a:t>
            </a:r>
            <a:r>
              <a:rPr lang="tr-TR" dirty="0" err="1" smtClean="0"/>
              <a:t>may</a:t>
            </a:r>
            <a:r>
              <a:rPr lang="tr-TR" dirty="0" smtClean="0"/>
              <a:t> hit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table</a:t>
            </a:r>
            <a:r>
              <a:rPr lang="tr-TR" dirty="0" smtClean="0"/>
              <a:t>. </a:t>
            </a:r>
          </a:p>
          <a:p>
            <a:r>
              <a:rPr lang="tr-TR" dirty="0" smtClean="0">
                <a:solidFill>
                  <a:srgbClr val="00B050"/>
                </a:solidFill>
              </a:rPr>
              <a:t>Solution</a:t>
            </a:r>
            <a:r>
              <a:rPr lang="tr-TR" dirty="0" smtClean="0"/>
              <a:t>: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prevent</a:t>
            </a:r>
            <a:r>
              <a:rPr lang="tr-TR" dirty="0" smtClean="0"/>
              <a:t> </a:t>
            </a:r>
            <a:r>
              <a:rPr lang="tr-TR" dirty="0" err="1" smtClean="0"/>
              <a:t>that</a:t>
            </a:r>
            <a:r>
              <a:rPr lang="tr-TR" dirty="0" smtClean="0"/>
              <a:t> </a:t>
            </a:r>
            <a:r>
              <a:rPr lang="tr-TR" dirty="0" err="1" smtClean="0"/>
              <a:t>we</a:t>
            </a:r>
            <a:r>
              <a:rPr lang="tr-TR" dirty="0" smtClean="0"/>
              <a:t> </a:t>
            </a:r>
            <a:r>
              <a:rPr lang="tr-TR" dirty="0" err="1" smtClean="0"/>
              <a:t>have</a:t>
            </a:r>
            <a:r>
              <a:rPr lang="tr-TR" dirty="0" smtClean="0"/>
              <a:t> </a:t>
            </a:r>
            <a:r>
              <a:rPr lang="tr-TR" dirty="0" err="1" smtClean="0"/>
              <a:t>added</a:t>
            </a:r>
            <a:r>
              <a:rPr lang="tr-TR" dirty="0" smtClean="0"/>
              <a:t> </a:t>
            </a:r>
            <a:r>
              <a:rPr lang="tr-TR" dirty="0" err="1" smtClean="0"/>
              <a:t>object</a:t>
            </a:r>
            <a:r>
              <a:rPr lang="tr-TR" dirty="0" smtClean="0"/>
              <a:t> at </a:t>
            </a:r>
            <a:r>
              <a:rPr lang="tr-TR" dirty="0" err="1" smtClean="0"/>
              <a:t>underside</a:t>
            </a:r>
            <a:r>
              <a:rPr lang="tr-TR" dirty="0" smtClean="0"/>
              <a:t> of </a:t>
            </a:r>
            <a:r>
              <a:rPr lang="tr-TR" dirty="0" err="1" smtClean="0"/>
              <a:t>the</a:t>
            </a:r>
            <a:r>
              <a:rPr lang="tr-TR" dirty="0" smtClean="0"/>
              <a:t> robot </a:t>
            </a:r>
            <a:r>
              <a:rPr lang="tr-TR" dirty="0" err="1" smtClean="0"/>
              <a:t>with</a:t>
            </a:r>
            <a:r>
              <a:rPr lang="tr-TR" dirty="0" smtClean="0"/>
              <a:t> </a:t>
            </a:r>
            <a:r>
              <a:rPr lang="tr-TR" dirty="0" err="1" smtClean="0"/>
              <a:t>using</a:t>
            </a:r>
            <a:r>
              <a:rPr lang="tr-TR" dirty="0" smtClean="0"/>
              <a:t> </a:t>
            </a:r>
            <a:r>
              <a:rPr lang="tr-TR" dirty="0" err="1" smtClean="0"/>
              <a:t>moveit</a:t>
            </a:r>
            <a:r>
              <a:rPr lang="tr-TR" dirty="0" smtClean="0"/>
              <a:t> </a:t>
            </a:r>
            <a:r>
              <a:rPr lang="tr-TR" dirty="0" err="1" smtClean="0"/>
              <a:t>library</a:t>
            </a:r>
            <a:r>
              <a:rPr lang="tr-TR" dirty="0" smtClean="0"/>
              <a:t>.</a:t>
            </a:r>
            <a:endParaRPr lang="en-US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0" y="1957926"/>
            <a:ext cx="3463636" cy="1625534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3684" y="1957926"/>
            <a:ext cx="4840643" cy="399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25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/>
          <p:cNvSpPr txBox="1"/>
          <p:nvPr/>
        </p:nvSpPr>
        <p:spPr>
          <a:xfrm>
            <a:off x="692727" y="461818"/>
            <a:ext cx="701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>
                <a:latin typeface="Arial Black" panose="020B0A04020102020204" pitchFamily="34" charset="0"/>
              </a:rPr>
              <a:t>Problem 2: </a:t>
            </a:r>
            <a:r>
              <a:rPr lang="en-US" dirty="0" smtClean="0">
                <a:latin typeface="Arial Black" panose="020B0A04020102020204" pitchFamily="34" charset="0"/>
              </a:rPr>
              <a:t>Which</a:t>
            </a:r>
            <a:r>
              <a:rPr lang="tr-TR" dirty="0" smtClean="0">
                <a:latin typeface="Arial Black" panose="020B0A04020102020204" pitchFamily="34" charset="0"/>
              </a:rPr>
              <a:t> Planner </a:t>
            </a:r>
            <a:r>
              <a:rPr lang="en-US" dirty="0" smtClean="0">
                <a:latin typeface="Arial Black" panose="020B0A04020102020204" pitchFamily="34" charset="0"/>
              </a:rPr>
              <a:t>Suitable</a:t>
            </a:r>
            <a:r>
              <a:rPr lang="tr-TR" dirty="0" smtClean="0">
                <a:latin typeface="Arial Black" panose="020B0A04020102020204" pitchFamily="34" charset="0"/>
              </a:rPr>
              <a:t> </a:t>
            </a:r>
            <a:r>
              <a:rPr lang="en-US" dirty="0" smtClean="0">
                <a:latin typeface="Arial Black" panose="020B0A04020102020204" pitchFamily="34" charset="0"/>
              </a:rPr>
              <a:t>for Our </a:t>
            </a:r>
            <a:r>
              <a:rPr lang="tr-TR" dirty="0" smtClean="0">
                <a:latin typeface="Arial Black" panose="020B0A04020102020204" pitchFamily="34" charset="0"/>
              </a:rPr>
              <a:t>Project 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3" name="Metin kutusu 2"/>
          <p:cNvSpPr txBox="1"/>
          <p:nvPr/>
        </p:nvSpPr>
        <p:spPr>
          <a:xfrm>
            <a:off x="803564" y="932873"/>
            <a:ext cx="105848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 smtClean="0"/>
              <a:t>Sometimes</a:t>
            </a:r>
            <a:r>
              <a:rPr lang="tr-TR" dirty="0" smtClean="0"/>
              <a:t> robot </a:t>
            </a:r>
            <a:r>
              <a:rPr lang="tr-TR" dirty="0" err="1" smtClean="0"/>
              <a:t>doesn’t</a:t>
            </a:r>
            <a:r>
              <a:rPr lang="tr-TR" dirty="0" smtClean="0"/>
              <a:t> </a:t>
            </a:r>
            <a:r>
              <a:rPr lang="tr-TR" dirty="0" err="1" smtClean="0"/>
              <a:t>make</a:t>
            </a:r>
            <a:r>
              <a:rPr lang="tr-TR" dirty="0" smtClean="0"/>
              <a:t> a </a:t>
            </a:r>
            <a:r>
              <a:rPr lang="tr-TR" dirty="0" err="1" smtClean="0"/>
              <a:t>path</a:t>
            </a:r>
            <a:r>
              <a:rPr lang="tr-TR" dirty="0" smtClean="0"/>
              <a:t> </a:t>
            </a:r>
            <a:r>
              <a:rPr lang="tr-TR" dirty="0" err="1" smtClean="0"/>
              <a:t>planning</a:t>
            </a:r>
            <a:r>
              <a:rPr lang="tr-TR" dirty="0" smtClean="0"/>
              <a:t> </a:t>
            </a:r>
            <a:r>
              <a:rPr lang="tr-TR" dirty="0" err="1" smtClean="0"/>
              <a:t>because</a:t>
            </a:r>
            <a:r>
              <a:rPr lang="tr-TR" dirty="0" smtClean="0"/>
              <a:t> of </a:t>
            </a:r>
            <a:r>
              <a:rPr lang="tr-TR" dirty="0" err="1" smtClean="0"/>
              <a:t>planner</a:t>
            </a:r>
            <a:r>
              <a:rPr lang="tr-TR" dirty="0" smtClean="0"/>
              <a:t> </a:t>
            </a:r>
            <a:r>
              <a:rPr lang="tr-TR" dirty="0" err="1" smtClean="0"/>
              <a:t>does</a:t>
            </a:r>
            <a:r>
              <a:rPr lang="tr-TR" dirty="0" smtClean="0"/>
              <a:t> not </a:t>
            </a:r>
            <a:r>
              <a:rPr lang="tr-TR" dirty="0" err="1" smtClean="0"/>
              <a:t>solve</a:t>
            </a:r>
            <a:r>
              <a:rPr lang="tr-TR" dirty="0" smtClean="0"/>
              <a:t> </a:t>
            </a:r>
            <a:r>
              <a:rPr lang="tr-TR" dirty="0" err="1" smtClean="0"/>
              <a:t>for</a:t>
            </a:r>
            <a:r>
              <a:rPr lang="tr-TR" dirty="0" smtClean="0"/>
              <a:t> </a:t>
            </a:r>
            <a:r>
              <a:rPr lang="tr-TR" dirty="0" err="1" smtClean="0"/>
              <a:t>given</a:t>
            </a:r>
            <a:r>
              <a:rPr lang="tr-TR" dirty="0" smtClean="0"/>
              <a:t> </a:t>
            </a:r>
            <a:r>
              <a:rPr lang="tr-TR" dirty="0" err="1" smtClean="0"/>
              <a:t>target</a:t>
            </a:r>
            <a:r>
              <a:rPr lang="tr-TR" dirty="0" smtClean="0"/>
              <a:t>. </a:t>
            </a:r>
            <a:r>
              <a:rPr lang="tr-TR" dirty="0" err="1" smtClean="0"/>
              <a:t>We</a:t>
            </a:r>
            <a:r>
              <a:rPr lang="tr-TR" dirty="0" smtClean="0"/>
              <a:t> </a:t>
            </a:r>
            <a:r>
              <a:rPr lang="tr-TR" dirty="0" err="1" smtClean="0"/>
              <a:t>generally</a:t>
            </a:r>
            <a:r>
              <a:rPr lang="tr-TR" dirty="0" smtClean="0"/>
              <a:t> </a:t>
            </a:r>
            <a:r>
              <a:rPr lang="tr-TR" dirty="0" err="1" smtClean="0"/>
              <a:t>use</a:t>
            </a:r>
            <a:r>
              <a:rPr lang="tr-TR" dirty="0" smtClean="0"/>
              <a:t> </a:t>
            </a:r>
            <a:r>
              <a:rPr lang="tr-TR" dirty="0" err="1" smtClean="0"/>
              <a:t>default</a:t>
            </a:r>
            <a:r>
              <a:rPr lang="tr-TR" dirty="0" smtClean="0"/>
              <a:t> </a:t>
            </a:r>
            <a:r>
              <a:rPr lang="tr-TR" dirty="0" err="1" smtClean="0"/>
              <a:t>parameter</a:t>
            </a:r>
            <a:r>
              <a:rPr lang="tr-TR" dirty="0" smtClean="0"/>
              <a:t> but </a:t>
            </a:r>
            <a:r>
              <a:rPr lang="tr-TR" dirty="0" err="1" smtClean="0"/>
              <a:t>we</a:t>
            </a:r>
            <a:r>
              <a:rPr lang="tr-TR" dirty="0" smtClean="0"/>
              <a:t> </a:t>
            </a:r>
            <a:r>
              <a:rPr lang="tr-TR" dirty="0" err="1" smtClean="0">
                <a:solidFill>
                  <a:srgbClr val="FF0000"/>
                </a:solidFill>
              </a:rPr>
              <a:t>don’t</a:t>
            </a:r>
            <a:r>
              <a:rPr lang="tr-TR" dirty="0" smtClean="0">
                <a:solidFill>
                  <a:srgbClr val="FF0000"/>
                </a:solidFill>
              </a:rPr>
              <a:t> </a:t>
            </a:r>
            <a:r>
              <a:rPr lang="tr-TR" dirty="0" err="1" smtClean="0">
                <a:solidFill>
                  <a:srgbClr val="FF0000"/>
                </a:solidFill>
              </a:rPr>
              <a:t>know</a:t>
            </a:r>
            <a:r>
              <a:rPr lang="tr-TR" dirty="0" smtClean="0">
                <a:solidFill>
                  <a:srgbClr val="FF0000"/>
                </a:solidFill>
              </a:rPr>
              <a:t> yet </a:t>
            </a:r>
            <a:r>
              <a:rPr lang="tr-TR" dirty="0" err="1" smtClean="0"/>
              <a:t>which</a:t>
            </a:r>
            <a:r>
              <a:rPr lang="tr-TR" dirty="0" smtClean="0"/>
              <a:t> </a:t>
            </a:r>
            <a:r>
              <a:rPr lang="tr-TR" dirty="0" err="1" smtClean="0"/>
              <a:t>planner</a:t>
            </a:r>
            <a:r>
              <a:rPr lang="tr-TR" dirty="0" smtClean="0"/>
              <a:t> </a:t>
            </a:r>
            <a:r>
              <a:rPr lang="tr-TR" dirty="0" err="1" smtClean="0"/>
              <a:t>suitiable</a:t>
            </a:r>
            <a:r>
              <a:rPr lang="tr-TR" dirty="0" smtClean="0"/>
              <a:t> </a:t>
            </a:r>
            <a:r>
              <a:rPr lang="tr-TR" dirty="0" err="1" smtClean="0"/>
              <a:t>for</a:t>
            </a:r>
            <a:r>
              <a:rPr lang="tr-TR" dirty="0" smtClean="0"/>
              <a:t> </a:t>
            </a:r>
            <a:r>
              <a:rPr lang="tr-TR" dirty="0" err="1" smtClean="0"/>
              <a:t>our</a:t>
            </a:r>
            <a:r>
              <a:rPr lang="tr-TR" dirty="0" smtClean="0"/>
              <a:t> </a:t>
            </a:r>
            <a:r>
              <a:rPr lang="tr-TR" dirty="0" err="1" smtClean="0"/>
              <a:t>project</a:t>
            </a:r>
            <a:r>
              <a:rPr lang="tr-TR" dirty="0" smtClean="0"/>
              <a:t>. </a:t>
            </a:r>
            <a:r>
              <a:rPr lang="en-US" dirty="0"/>
              <a:t>The Open Motion Planning Library </a:t>
            </a:r>
            <a:r>
              <a:rPr lang="tr-TR" dirty="0" smtClean="0"/>
              <a:t>(OMPL) </a:t>
            </a:r>
            <a:r>
              <a:rPr lang="en-US" dirty="0" smtClean="0"/>
              <a:t>is </a:t>
            </a:r>
            <a:r>
              <a:rPr lang="en-US" dirty="0"/>
              <a:t>a powerful collection of state-of-the-art sampling-based motion planning algorithms and is the default planner in </a:t>
            </a:r>
            <a:r>
              <a:rPr lang="en-US" dirty="0" err="1" smtClean="0"/>
              <a:t>MoveIt</a:t>
            </a:r>
            <a:r>
              <a:rPr lang="tr-TR" dirty="0" smtClean="0"/>
              <a:t>.</a:t>
            </a:r>
            <a:endParaRPr lang="en-US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27" y="2133202"/>
            <a:ext cx="4296375" cy="3943900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469" y="2133202"/>
            <a:ext cx="4980708" cy="3320472"/>
          </a:xfrm>
          <a:prstGeom prst="rect">
            <a:avLst/>
          </a:prstGeom>
        </p:spPr>
      </p:pic>
      <p:sp>
        <p:nvSpPr>
          <p:cNvPr id="6" name="Metin kutusu 5"/>
          <p:cNvSpPr txBox="1"/>
          <p:nvPr/>
        </p:nvSpPr>
        <p:spPr>
          <a:xfrm>
            <a:off x="6761018" y="5772727"/>
            <a:ext cx="3749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is a goal biased RRT</a:t>
            </a:r>
          </a:p>
        </p:txBody>
      </p:sp>
    </p:spTree>
    <p:extLst>
      <p:ext uri="{BB962C8B-B14F-4D97-AF65-F5344CB8AC3E}">
        <p14:creationId xmlns:p14="http://schemas.microsoft.com/office/powerpoint/2010/main" val="4278400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/>
          <p:cNvSpPr txBox="1"/>
          <p:nvPr/>
        </p:nvSpPr>
        <p:spPr>
          <a:xfrm>
            <a:off x="665017" y="383764"/>
            <a:ext cx="4193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 Black" panose="020B0A04020102020204" pitchFamily="34" charset="0"/>
              </a:rPr>
              <a:t>Testing with </a:t>
            </a:r>
            <a:r>
              <a:rPr lang="en-US" dirty="0" err="1" smtClean="0">
                <a:latin typeface="Arial Black" panose="020B0A04020102020204" pitchFamily="34" charset="0"/>
              </a:rPr>
              <a:t>Moveit</a:t>
            </a:r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254" y="831150"/>
            <a:ext cx="8876146" cy="4992832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498764" y="5902036"/>
            <a:ext cx="11369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end</a:t>
            </a:r>
            <a:r>
              <a:rPr lang="tr-TR" dirty="0" smtClean="0"/>
              <a:t> </a:t>
            </a:r>
            <a:r>
              <a:rPr lang="tr-TR" dirty="0" err="1" smtClean="0"/>
              <a:t>effector</a:t>
            </a:r>
            <a:r>
              <a:rPr lang="tr-TR" dirty="0" smtClean="0"/>
              <a:t> is </a:t>
            </a:r>
            <a:r>
              <a:rPr lang="tr-TR" dirty="0" err="1" smtClean="0"/>
              <a:t>going</a:t>
            </a:r>
            <a:r>
              <a:rPr lang="tr-TR" dirty="0" smtClean="0"/>
              <a:t> </a:t>
            </a:r>
            <a:r>
              <a:rPr lang="tr-TR" dirty="0" err="1" smtClean="0"/>
              <a:t>all</a:t>
            </a:r>
            <a:r>
              <a:rPr lang="tr-TR" dirty="0" smtClean="0"/>
              <a:t> </a:t>
            </a:r>
            <a:r>
              <a:rPr lang="tr-TR" dirty="0" err="1" smtClean="0"/>
              <a:t>square</a:t>
            </a:r>
            <a:r>
              <a:rPr lang="tr-TR" dirty="0" smtClean="0"/>
              <a:t> </a:t>
            </a:r>
            <a:r>
              <a:rPr lang="tr-TR" dirty="0" err="1" smtClean="0"/>
              <a:t>one</a:t>
            </a:r>
            <a:r>
              <a:rPr lang="tr-TR" dirty="0" smtClean="0"/>
              <a:t> </a:t>
            </a:r>
            <a:r>
              <a:rPr lang="tr-TR" dirty="0" err="1" smtClean="0"/>
              <a:t>by</a:t>
            </a:r>
            <a:r>
              <a:rPr lang="tr-TR" dirty="0" smtClean="0"/>
              <a:t> </a:t>
            </a:r>
            <a:r>
              <a:rPr lang="tr-TR" dirty="0" err="1" smtClean="0"/>
              <a:t>one</a:t>
            </a:r>
            <a:r>
              <a:rPr lang="tr-TR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831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2" y="1376218"/>
            <a:ext cx="5403160" cy="4045527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692727" y="461818"/>
            <a:ext cx="701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 smtClean="0">
                <a:latin typeface="Arial Black" panose="020B0A04020102020204" pitchFamily="34" charset="0"/>
              </a:rPr>
              <a:t>The</a:t>
            </a:r>
            <a:r>
              <a:rPr lang="tr-TR" dirty="0">
                <a:latin typeface="Arial Black" panose="020B0A04020102020204" pitchFamily="34" charset="0"/>
              </a:rPr>
              <a:t> </a:t>
            </a:r>
            <a:r>
              <a:rPr lang="tr-TR" dirty="0" smtClean="0">
                <a:latin typeface="Arial Black" panose="020B0A04020102020204" pitchFamily="34" charset="0"/>
              </a:rPr>
              <a:t>Main </a:t>
            </a:r>
            <a:r>
              <a:rPr lang="tr-TR" dirty="0" err="1" smtClean="0">
                <a:latin typeface="Arial Black" panose="020B0A04020102020204" pitchFamily="34" charset="0"/>
              </a:rPr>
              <a:t>Idea</a:t>
            </a:r>
            <a:r>
              <a:rPr lang="tr-TR" dirty="0" smtClean="0">
                <a:latin typeface="Arial Black" panose="020B0A04020102020204" pitchFamily="34" charset="0"/>
              </a:rPr>
              <a:t> of Motion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5" name="Metin kutusu 4"/>
          <p:cNvSpPr txBox="1"/>
          <p:nvPr/>
        </p:nvSpPr>
        <p:spPr>
          <a:xfrm>
            <a:off x="6123709" y="932873"/>
            <a:ext cx="57634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all process we </a:t>
            </a:r>
            <a:r>
              <a:rPr lang="en-US" dirty="0" smtClean="0"/>
              <a:t>calculate</a:t>
            </a:r>
            <a:r>
              <a:rPr lang="tr-TR" dirty="0" smtClean="0"/>
              <a:t>d</a:t>
            </a:r>
            <a:r>
              <a:rPr lang="en-US" dirty="0" smtClean="0"/>
              <a:t> </a:t>
            </a:r>
            <a:r>
              <a:rPr lang="en-US" dirty="0"/>
              <a:t>center of chessboard and </a:t>
            </a:r>
            <a:r>
              <a:rPr lang="en-US" dirty="0" smtClean="0"/>
              <a:t>measure</a:t>
            </a:r>
            <a:r>
              <a:rPr lang="tr-TR" dirty="0" smtClean="0"/>
              <a:t>d</a:t>
            </a:r>
            <a:r>
              <a:rPr lang="en-US" dirty="0" smtClean="0"/>
              <a:t> square</a:t>
            </a:r>
            <a:r>
              <a:rPr lang="tr-TR" dirty="0" smtClean="0"/>
              <a:t> </a:t>
            </a:r>
            <a:r>
              <a:rPr lang="tr-TR" dirty="0" err="1" smtClean="0"/>
              <a:t>side</a:t>
            </a:r>
            <a:r>
              <a:rPr lang="tr-TR" dirty="0" smtClean="0"/>
              <a:t> size</a:t>
            </a:r>
            <a:r>
              <a:rPr lang="en-US" dirty="0" smtClean="0"/>
              <a:t>. </a:t>
            </a:r>
            <a:r>
              <a:rPr lang="tr-TR" dirty="0"/>
              <a:t>W</a:t>
            </a:r>
            <a:r>
              <a:rPr lang="en-US" dirty="0" smtClean="0"/>
              <a:t>e </a:t>
            </a:r>
            <a:r>
              <a:rPr lang="en-US" dirty="0"/>
              <a:t>can target any square which has known row and column number</a:t>
            </a:r>
            <a:r>
              <a:rPr lang="en-US" dirty="0" smtClean="0"/>
              <a:t>.</a:t>
            </a:r>
            <a:r>
              <a:rPr lang="tr-TR" dirty="0" smtClean="0"/>
              <a:t> </a:t>
            </a:r>
            <a:r>
              <a:rPr lang="tr-TR" dirty="0" err="1" smtClean="0"/>
              <a:t>Then</a:t>
            </a:r>
            <a:r>
              <a:rPr lang="tr-TR" dirty="0" smtClean="0"/>
              <a:t> </a:t>
            </a:r>
            <a:r>
              <a:rPr lang="tr-TR" dirty="0" err="1" smtClean="0"/>
              <a:t>using</a:t>
            </a:r>
            <a:r>
              <a:rPr lang="tr-TR" dirty="0" smtClean="0"/>
              <a:t>  </a:t>
            </a:r>
            <a:r>
              <a:rPr lang="tr-TR" b="1" dirty="0" err="1" smtClean="0"/>
              <a:t>group.set_pose_target</a:t>
            </a:r>
            <a:r>
              <a:rPr lang="tr-TR" b="1" dirty="0" smtClean="0"/>
              <a:t>() </a:t>
            </a:r>
            <a:r>
              <a:rPr lang="tr-TR" dirty="0" err="1" smtClean="0"/>
              <a:t>function</a:t>
            </a:r>
            <a:r>
              <a:rPr lang="tr-TR" dirty="0" smtClean="0"/>
              <a:t> </a:t>
            </a:r>
            <a:r>
              <a:rPr lang="tr-TR" dirty="0" err="1" smtClean="0"/>
              <a:t>we</a:t>
            </a:r>
            <a:r>
              <a:rPr lang="tr-TR" dirty="0" smtClean="0"/>
              <a:t> can </a:t>
            </a:r>
            <a:r>
              <a:rPr lang="tr-TR" dirty="0" err="1" smtClean="0"/>
              <a:t>move</a:t>
            </a:r>
            <a:r>
              <a:rPr lang="tr-TR" dirty="0" smtClean="0"/>
              <a:t> robot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 smtClean="0"/>
              <a:t>by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way</a:t>
            </a:r>
            <a:r>
              <a:rPr lang="tr-TR" dirty="0" smtClean="0"/>
              <a:t> </a:t>
            </a:r>
            <a:r>
              <a:rPr lang="tr-TR" dirty="0" err="1" smtClean="0"/>
              <a:t>we</a:t>
            </a:r>
            <a:r>
              <a:rPr lang="tr-TR" dirty="0" smtClean="0"/>
              <a:t> </a:t>
            </a:r>
            <a:r>
              <a:rPr lang="tr-TR" dirty="0" err="1" smtClean="0"/>
              <a:t>published</a:t>
            </a:r>
            <a:r>
              <a:rPr lang="tr-TR" dirty="0" smtClean="0"/>
              <a:t> </a:t>
            </a:r>
            <a:r>
              <a:rPr lang="tr-TR" dirty="0" err="1" smtClean="0"/>
              <a:t>these</a:t>
            </a:r>
            <a:r>
              <a:rPr lang="tr-TR" dirty="0" smtClean="0"/>
              <a:t> data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display</a:t>
            </a:r>
            <a:r>
              <a:rPr lang="tr-TR" dirty="0" smtClean="0"/>
              <a:t> </a:t>
            </a:r>
            <a:r>
              <a:rPr lang="tr-TR" dirty="0" err="1" smtClean="0"/>
              <a:t>topic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visualize</a:t>
            </a:r>
            <a:r>
              <a:rPr lang="tr-TR" dirty="0" smtClean="0"/>
              <a:t> on RVIZ.</a:t>
            </a:r>
          </a:p>
          <a:p>
            <a:endParaRPr lang="en-US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1308" y="2650601"/>
            <a:ext cx="6068291" cy="359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667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çmişe bakış">
  <a:themeElements>
    <a:clrScheme name="Geçmişe bakış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eçmişe bakış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eçmişe bakış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398</TotalTime>
  <Words>369</Words>
  <Application>Microsoft Office PowerPoint</Application>
  <PresentationFormat>Geniş ekran</PresentationFormat>
  <Paragraphs>27</Paragraphs>
  <Slides>9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Geçmişe bakış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Gürsel TURKERİ</dc:creator>
  <cp:lastModifiedBy>Gürsel TURKERİ</cp:lastModifiedBy>
  <cp:revision>19</cp:revision>
  <dcterms:created xsi:type="dcterms:W3CDTF">2023-07-24T12:41:52Z</dcterms:created>
  <dcterms:modified xsi:type="dcterms:W3CDTF">2023-07-25T08:47:17Z</dcterms:modified>
</cp:coreProperties>
</file>

<file path=docProps/thumbnail.jpeg>
</file>